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0.48557692307692307</c:v>
                </c:pt>
                <c:pt idx="1">
                  <c:v>0.51442307692307698</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Sheet1!$F$2:$F$5</c:f>
              <c:numCache>
                <c:formatCode>0.0;;</c:formatCode>
                <c:ptCount val="4"/>
                <c:pt idx="0">
                  <c:v>0</c:v>
                </c:pt>
                <c:pt idx="1">
                  <c:v>0</c:v>
                </c:pt>
                <c:pt idx="2">
                  <c:v>0</c:v>
                </c:pt>
                <c:pt idx="3">
                  <c:v>5.2642249260264782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Sheet1!$G$2:$G$5</c:f>
              <c:numCache>
                <c:formatCode>0.0;;</c:formatCode>
                <c:ptCount val="4"/>
                <c:pt idx="0">
                  <c:v>6.4456777255356306</c:v>
                </c:pt>
                <c:pt idx="1">
                  <c:v>6.0582566305318952</c:v>
                </c:pt>
                <c:pt idx="2">
                  <c:v>7.108242830580112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3.5543222744643694</c:v>
                </c:pt>
                <c:pt idx="1">
                  <c:v>3.9417433694681048</c:v>
                </c:pt>
                <c:pt idx="2">
                  <c:v>2.891757169419888</c:v>
                </c:pt>
                <c:pt idx="3">
                  <c:v>4.7357750739735218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Sheet1!$F$2:$F$5</c:f>
              <c:numCache>
                <c:formatCode>0.0;;</c:formatCode>
                <c:ptCount val="4"/>
                <c:pt idx="0">
                  <c:v>0</c:v>
                </c:pt>
                <c:pt idx="1">
                  <c:v>7.7158742129365558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Sheet1!$G$2:$G$5</c:f>
              <c:numCache>
                <c:formatCode>0.0;;</c:formatCode>
                <c:ptCount val="4"/>
                <c:pt idx="0">
                  <c:v>7.9959387373915023</c:v>
                </c:pt>
                <c:pt idx="1">
                  <c:v>0</c:v>
                </c:pt>
                <c:pt idx="2">
                  <c:v>8.0394632558712846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Sheet1!$I$2:$I$5</c:f>
              <c:numCache>
                <c:formatCode>0.0;;</c:formatCode>
                <c:ptCount val="4"/>
                <c:pt idx="0">
                  <c:v>0</c:v>
                </c:pt>
                <c:pt idx="1">
                  <c:v>0</c:v>
                </c:pt>
                <c:pt idx="2">
                  <c:v>0</c:v>
                </c:pt>
                <c:pt idx="3">
                  <c:v>9.306116409876946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2.0040612626084977</c:v>
                </c:pt>
                <c:pt idx="1">
                  <c:v>2.2841257870634442</c:v>
                </c:pt>
                <c:pt idx="2">
                  <c:v>1.9605367441287154</c:v>
                </c:pt>
                <c:pt idx="3">
                  <c:v>0.69388359012305401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Sheet1!$G$2:$G$5</c:f>
              <c:numCache>
                <c:formatCode>0.0;;</c:formatCode>
                <c:ptCount val="4"/>
                <c:pt idx="0">
                  <c:v>8.9443494319198997</c:v>
                </c:pt>
                <c:pt idx="1">
                  <c:v>9.1294535718817524</c:v>
                </c:pt>
                <c:pt idx="2">
                  <c:v>8.7840307917227545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Sheet1!$H$2:$H$5</c:f>
              <c:numCache>
                <c:formatCode>0.0;;</c:formatCode>
                <c:ptCount val="4"/>
                <c:pt idx="0">
                  <c:v>0</c:v>
                </c:pt>
                <c:pt idx="1">
                  <c:v>0</c:v>
                </c:pt>
                <c:pt idx="2">
                  <c:v>0</c:v>
                </c:pt>
                <c:pt idx="3">
                  <c:v>9.5820580160730202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1.0556505680801003</c:v>
                </c:pt>
                <c:pt idx="1">
                  <c:v>0.87054642811824756</c:v>
                </c:pt>
                <c:pt idx="2">
                  <c:v>1.2159692082772455</c:v>
                </c:pt>
                <c:pt idx="3">
                  <c:v>0.41794198392697979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Sheet1!$E$2:$E$5</c:f>
              <c:numCache>
                <c:formatCode>0.0;;</c:formatCode>
                <c:ptCount val="4"/>
                <c:pt idx="0">
                  <c:v>0</c:v>
                </c:pt>
                <c:pt idx="1">
                  <c:v>0</c:v>
                </c:pt>
                <c:pt idx="2">
                  <c:v>0</c:v>
                </c:pt>
                <c:pt idx="3">
                  <c:v>2.275377935716695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Sheet1!$G$2:$G$5</c:f>
              <c:numCache>
                <c:formatCode>0.0;;</c:formatCode>
                <c:ptCount val="4"/>
                <c:pt idx="0">
                  <c:v>3.6376038989471731</c:v>
                </c:pt>
                <c:pt idx="1">
                  <c:v>3.6393205577321011</c:v>
                </c:pt>
                <c:pt idx="2">
                  <c:v>4.081084163819189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6.3623961010528269</c:v>
                </c:pt>
                <c:pt idx="1">
                  <c:v>6.3606794422678989</c:v>
                </c:pt>
                <c:pt idx="2">
                  <c:v>5.918915836180811</c:v>
                </c:pt>
                <c:pt idx="3">
                  <c:v>7.724622064283305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Sheet1!$G$2:$G$5</c:f>
              <c:numCache>
                <c:formatCode>0.0;;</c:formatCode>
                <c:ptCount val="4"/>
                <c:pt idx="0">
                  <c:v>6.5208550518283284</c:v>
                </c:pt>
                <c:pt idx="1">
                  <c:v>6.5747703056786158</c:v>
                </c:pt>
                <c:pt idx="2">
                  <c:v>7.4671362534677428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(114)</c:v>
                </c:pt>
                <c:pt idx="1">
                  <c:v>Leicester Royal Infirmary (61)</c:v>
                </c:pt>
                <c:pt idx="2">
                  <c:v>Glenfield Hospital (42)</c:v>
                </c:pt>
                <c:pt idx="3">
                  <c:v>Leicester General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3.4791449481716716</c:v>
                </c:pt>
                <c:pt idx="1">
                  <c:v>3.4252296943213842</c:v>
                </c:pt>
                <c:pt idx="2">
                  <c:v>2.5328637465322572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Sheet1!$G$2:$G$5</c:f>
              <c:numCache>
                <c:formatCode>0.0;;</c:formatCode>
                <c:ptCount val="4"/>
                <c:pt idx="0">
                  <c:v>8.7522614392596108</c:v>
                </c:pt>
                <c:pt idx="1">
                  <c:v>8.7372925392652476</c:v>
                </c:pt>
                <c:pt idx="2">
                  <c:v>8.8097885246366019</c:v>
                </c:pt>
                <c:pt idx="3">
                  <c:v>8.6148866903730816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(168)</c:v>
                </c:pt>
                <c:pt idx="2">
                  <c:v>Glenfield Hospital (168)</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1.2477385607403892</c:v>
                </c:pt>
                <c:pt idx="1">
                  <c:v>1.2627074607347524</c:v>
                </c:pt>
                <c:pt idx="2">
                  <c:v>1.1902114753633981</c:v>
                </c:pt>
                <c:pt idx="3">
                  <c:v>1.3851133096269184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Sheet1!$G$2:$G$5</c:f>
              <c:numCache>
                <c:formatCode>0.0;;</c:formatCode>
                <c:ptCount val="4"/>
                <c:pt idx="0">
                  <c:v>8.0125826839514502</c:v>
                </c:pt>
                <c:pt idx="1">
                  <c:v>7.9863311432312418</c:v>
                </c:pt>
                <c:pt idx="2">
                  <c:v>7.9892878730087418</c:v>
                </c:pt>
                <c:pt idx="3">
                  <c:v>8.1451265835457765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Leicester Royal Infirmary (121)</c:v>
                </c:pt>
                <c:pt idx="2">
                  <c:v>Glenfield Hospital (119)</c:v>
                </c:pt>
                <c:pt idx="3">
                  <c:v>Leicester General Hospital (50)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1.9874173160485498</c:v>
                </c:pt>
                <c:pt idx="1">
                  <c:v>2.0136688567687582</c:v>
                </c:pt>
                <c:pt idx="2">
                  <c:v>2.0107121269912582</c:v>
                </c:pt>
                <c:pt idx="3">
                  <c:v>1.8548734164542235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Sheet1!$G$2:$G$5</c:f>
              <c:numCache>
                <c:formatCode>0.0;;</c:formatCode>
                <c:ptCount val="4"/>
                <c:pt idx="0">
                  <c:v>7.8872305296259997</c:v>
                </c:pt>
                <c:pt idx="1">
                  <c:v>7.7377810663361224</c:v>
                </c:pt>
                <c:pt idx="2">
                  <c:v>7.904353723511794</c:v>
                </c:pt>
                <c:pt idx="3">
                  <c:v>8.1851661731164373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(276)</c:v>
                </c:pt>
                <c:pt idx="1">
                  <c:v>Leicester Royal Infirmary (108)</c:v>
                </c:pt>
                <c:pt idx="2">
                  <c:v>Glenfield Hospital (120)</c:v>
                </c:pt>
                <c:pt idx="3">
                  <c:v>Leicester General Hospital (48)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2.1127694703740003</c:v>
                </c:pt>
                <c:pt idx="1">
                  <c:v>2.2622189336638776</c:v>
                </c:pt>
                <c:pt idx="2">
                  <c:v>2.095646276488206</c:v>
                </c:pt>
                <c:pt idx="3">
                  <c:v>1.8148338268835627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Sheet1!$G$2:$G$5</c:f>
              <c:numCache>
                <c:formatCode>0.0;;</c:formatCode>
                <c:ptCount val="4"/>
                <c:pt idx="0">
                  <c:v>8.2398397253977507</c:v>
                </c:pt>
                <c:pt idx="1">
                  <c:v>7.8795495747071627</c:v>
                </c:pt>
                <c:pt idx="2">
                  <c:v>8.4155309860569663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(129)</c:v>
                </c:pt>
                <c:pt idx="1">
                  <c:v>Leicester Royal Infirmary (65)</c:v>
                </c:pt>
                <c:pt idx="2">
                  <c:v>Glenfield Hospital (51)</c:v>
                </c:pt>
                <c:pt idx="3">
                  <c:v>Leicester General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1.7601602746022493</c:v>
                </c:pt>
                <c:pt idx="1">
                  <c:v>2.1204504252928373</c:v>
                </c:pt>
                <c:pt idx="2">
                  <c:v>1.5844690139430337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Sheet1!$G$2:$G$5</c:f>
              <c:numCache>
                <c:formatCode>0.0;;</c:formatCode>
                <c:ptCount val="4"/>
                <c:pt idx="0">
                  <c:v>6.9334512347020487</c:v>
                </c:pt>
                <c:pt idx="1">
                  <c:v>7.2099215204763176</c:v>
                </c:pt>
                <c:pt idx="2">
                  <c:v>7.0228648228926032</c:v>
                </c:pt>
                <c:pt idx="3">
                  <c:v>6.8275098806340209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Leicester Royal Infirmary (93)</c:v>
                </c:pt>
                <c:pt idx="2">
                  <c:v>Glenfield Hospital (85)</c:v>
                </c:pt>
                <c:pt idx="3">
                  <c:v>Leicester General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3.0665487652979513</c:v>
                </c:pt>
                <c:pt idx="1">
                  <c:v>2.7900784795236824</c:v>
                </c:pt>
                <c:pt idx="2">
                  <c:v>2.9771351771073968</c:v>
                </c:pt>
                <c:pt idx="3">
                  <c:v>3.1724901193659791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Sheet1!$G$2:$G$5</c:f>
              <c:numCache>
                <c:formatCode>0.0;;</c:formatCode>
                <c:ptCount val="4"/>
                <c:pt idx="0">
                  <c:v>9.4891189582870652</c:v>
                </c:pt>
                <c:pt idx="1">
                  <c:v>9.5424014126629242</c:v>
                </c:pt>
                <c:pt idx="2">
                  <c:v>9.4217575297904013</c:v>
                </c:pt>
                <c:pt idx="3">
                  <c:v>9.4131234448955148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(159)</c:v>
                </c:pt>
                <c:pt idx="2">
                  <c:v>Glenfield Hospital (168)</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0.5108810417129348</c:v>
                </c:pt>
                <c:pt idx="1">
                  <c:v>0.45759858733707581</c:v>
                </c:pt>
                <c:pt idx="2">
                  <c:v>0.57824247020959874</c:v>
                </c:pt>
                <c:pt idx="3">
                  <c:v>0.58687655510448522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Sheet1!$G$2:$G$5</c:f>
              <c:numCache>
                <c:formatCode>0.0;;</c:formatCode>
                <c:ptCount val="4"/>
                <c:pt idx="0">
                  <c:v>8.6922132142452195</c:v>
                </c:pt>
                <c:pt idx="1">
                  <c:v>8.8091341642745</c:v>
                </c:pt>
                <c:pt idx="2">
                  <c:v>8.8544759925443497</c:v>
                </c:pt>
                <c:pt idx="3">
                  <c:v>8.8844413921149652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Leicester Royal Infirmary (159)</c:v>
                </c:pt>
                <c:pt idx="2">
                  <c:v>Glenfield Hospital (163)</c:v>
                </c:pt>
                <c:pt idx="3">
                  <c:v>Leicester General Hospital (61)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1.3077867857547805</c:v>
                </c:pt>
                <c:pt idx="1">
                  <c:v>1.1908658357255</c:v>
                </c:pt>
                <c:pt idx="2">
                  <c:v>1.1455240074556503</c:v>
                </c:pt>
                <c:pt idx="3">
                  <c:v>1.1155586078850348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Sheet1!$G$2:$G$5</c:f>
              <c:numCache>
                <c:formatCode>0.0;;</c:formatCode>
                <c:ptCount val="4"/>
                <c:pt idx="0">
                  <c:v>8.8688817797808124</c:v>
                </c:pt>
                <c:pt idx="1">
                  <c:v>8.9124015641119065</c:v>
                </c:pt>
                <c:pt idx="2">
                  <c:v>8.9061733501546971</c:v>
                </c:pt>
                <c:pt idx="3">
                  <c:v>9.1244817775629095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Leicester Royal Infirmary (173)</c:v>
                </c:pt>
                <c:pt idx="2">
                  <c:v>Glenfield Hospital (172)</c:v>
                </c:pt>
                <c:pt idx="3">
                  <c:v>Leicester General Hospital (66)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1.1311182202191876</c:v>
                </c:pt>
                <c:pt idx="1">
                  <c:v>1.0875984358880935</c:v>
                </c:pt>
                <c:pt idx="2">
                  <c:v>1.0938266498453029</c:v>
                </c:pt>
                <c:pt idx="3">
                  <c:v>0.87551822243709054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Sheet1!$G$2:$G$5</c:f>
              <c:numCache>
                <c:formatCode>0.0;;</c:formatCode>
                <c:ptCount val="4"/>
                <c:pt idx="0">
                  <c:v>8.6443794094001749</c:v>
                </c:pt>
                <c:pt idx="1">
                  <c:v>8.5978684723696936</c:v>
                </c:pt>
                <c:pt idx="2">
                  <c:v>8.8274487615237689</c:v>
                </c:pt>
                <c:pt idx="3">
                  <c:v>7.9747746689737156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(167)</c:v>
                </c:pt>
                <c:pt idx="2">
                  <c:v>Glenfield Hospital (165)</c:v>
                </c:pt>
                <c:pt idx="3">
                  <c:v>Leicester General Hospital (60)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1.3556205905998251</c:v>
                </c:pt>
                <c:pt idx="1">
                  <c:v>1.4021315276303064</c:v>
                </c:pt>
                <c:pt idx="2">
                  <c:v>1.1725512384762311</c:v>
                </c:pt>
                <c:pt idx="3">
                  <c:v>2.0252253310262844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Sheet1!$G$2:$G$5</c:f>
              <c:numCache>
                <c:formatCode>0.0;;</c:formatCode>
                <c:ptCount val="4"/>
                <c:pt idx="0">
                  <c:v>8.3967833112724062</c:v>
                </c:pt>
                <c:pt idx="1">
                  <c:v>8.3039502647705916</c:v>
                </c:pt>
                <c:pt idx="2">
                  <c:v>8.4877643936601324</c:v>
                </c:pt>
                <c:pt idx="3">
                  <c:v>8.8245263901749702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Leicester Royal Infirmary (164)</c:v>
                </c:pt>
                <c:pt idx="2">
                  <c:v>Glenfield Hospital (164)</c:v>
                </c:pt>
                <c:pt idx="3">
                  <c:v>Leicester General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1.6032166887275938</c:v>
                </c:pt>
                <c:pt idx="1">
                  <c:v>1.6960497352294084</c:v>
                </c:pt>
                <c:pt idx="2">
                  <c:v>1.5122356063398676</c:v>
                </c:pt>
                <c:pt idx="3">
                  <c:v>1.1754736098250298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Sheet1!$G$2:$G$5</c:f>
              <c:numCache>
                <c:formatCode>0.0;;</c:formatCode>
                <c:ptCount val="4"/>
                <c:pt idx="0">
                  <c:v>8.7494633847312322</c:v>
                </c:pt>
                <c:pt idx="1">
                  <c:v>8.8246262034418539</c:v>
                </c:pt>
                <c:pt idx="2">
                  <c:v>8.6535804321172769</c:v>
                </c:pt>
                <c:pt idx="3">
                  <c:v>8.9665698021707474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Leicester Royal Infirmary (173)</c:v>
                </c:pt>
                <c:pt idx="2">
                  <c:v>Glenfield Hospital (173)</c:v>
                </c:pt>
                <c:pt idx="3">
                  <c:v>Leicester General Hospital (66)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1.2505366152687678</c:v>
                </c:pt>
                <c:pt idx="1">
                  <c:v>1.1753737965581461</c:v>
                </c:pt>
                <c:pt idx="2">
                  <c:v>1.3464195678827231</c:v>
                </c:pt>
                <c:pt idx="3">
                  <c:v>1.0334301978292526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Sheet1!$G$2:$G$5</c:f>
              <c:numCache>
                <c:formatCode>0.0;;</c:formatCode>
                <c:ptCount val="4"/>
                <c:pt idx="0">
                  <c:v>8.3630691264446497</c:v>
                </c:pt>
                <c:pt idx="1">
                  <c:v>8.4503295612634464</c:v>
                </c:pt>
                <c:pt idx="2">
                  <c:v>8.5399822610761191</c:v>
                </c:pt>
                <c:pt idx="3">
                  <c:v>7.9502160608836467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Leicester Royal Infirmary (171)</c:v>
                </c:pt>
                <c:pt idx="2">
                  <c:v>Glenfield Hospital (167)</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1.6369308735553503</c:v>
                </c:pt>
                <c:pt idx="1">
                  <c:v>1.5496704387365536</c:v>
                </c:pt>
                <c:pt idx="2">
                  <c:v>1.4600177389238809</c:v>
                </c:pt>
                <c:pt idx="3">
                  <c:v>2.0497839391163533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Sheet1!$G$2:$G$5</c:f>
              <c:numCache>
                <c:formatCode>0.0;;</c:formatCode>
                <c:ptCount val="4"/>
                <c:pt idx="0">
                  <c:v>7.55826622236874</c:v>
                </c:pt>
                <c:pt idx="1">
                  <c:v>7.3448085420306741</c:v>
                </c:pt>
                <c:pt idx="2">
                  <c:v>7.8987691189736644</c:v>
                </c:pt>
                <c:pt idx="3">
                  <c:v>7.5121957910830197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(169)</c:v>
                </c:pt>
                <c:pt idx="2">
                  <c:v>Glenfield Hospital (166)</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2.44173377763126</c:v>
                </c:pt>
                <c:pt idx="1">
                  <c:v>2.6551914579693259</c:v>
                </c:pt>
                <c:pt idx="2">
                  <c:v>2.1012308810263356</c:v>
                </c:pt>
                <c:pt idx="3">
                  <c:v>2.4878042089169803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Sheet1!$G$2:$G$5</c:f>
              <c:numCache>
                <c:formatCode>0.0;;</c:formatCode>
                <c:ptCount val="4"/>
                <c:pt idx="0">
                  <c:v>7.3503061197908082</c:v>
                </c:pt>
                <c:pt idx="1">
                  <c:v>7.5302625733969712</c:v>
                </c:pt>
                <c:pt idx="2">
                  <c:v>7.6185799045172473</c:v>
                </c:pt>
                <c:pt idx="3">
                  <c:v>7.2302708195218486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Leicester Royal Infirmary (151)</c:v>
                </c:pt>
                <c:pt idx="2">
                  <c:v>Glenfield Hospital (154)</c:v>
                </c:pt>
                <c:pt idx="3">
                  <c:v>Leicester General Hospital (60)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2.6496938802091918</c:v>
                </c:pt>
                <c:pt idx="1">
                  <c:v>2.4697374266030288</c:v>
                </c:pt>
                <c:pt idx="2">
                  <c:v>2.3814200954827527</c:v>
                </c:pt>
                <c:pt idx="3">
                  <c:v>2.7697291804781514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Sheet1!$G$2:$G$5</c:f>
              <c:numCache>
                <c:formatCode>0.0;;</c:formatCode>
                <c:ptCount val="4"/>
                <c:pt idx="0">
                  <c:v>7.1764434937290638</c:v>
                </c:pt>
                <c:pt idx="1">
                  <c:v>7.3046221809956116</c:v>
                </c:pt>
                <c:pt idx="2">
                  <c:v>7.3991689255933277</c:v>
                </c:pt>
                <c:pt idx="3">
                  <c:v>6.8732132533912562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(390)</c:v>
                </c:pt>
                <c:pt idx="1">
                  <c:v>Leicester Royal Infirmary (162)</c:v>
                </c:pt>
                <c:pt idx="2">
                  <c:v>Glenfield Hospital (165)</c:v>
                </c:pt>
                <c:pt idx="3">
                  <c:v>Leicester General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2.8235565062709362</c:v>
                </c:pt>
                <c:pt idx="1">
                  <c:v>2.6953778190043884</c:v>
                </c:pt>
                <c:pt idx="2">
                  <c:v>2.6008310744066723</c:v>
                </c:pt>
                <c:pt idx="3">
                  <c:v>3.1267867466087438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7.0980612811026251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Sheet1!$G$2:$G$5</c:f>
              <c:numCache>
                <c:formatCode>0.0;;</c:formatCode>
                <c:ptCount val="4"/>
                <c:pt idx="0">
                  <c:v>9.0744624369326239</c:v>
                </c:pt>
                <c:pt idx="1">
                  <c:v>9.2338281915230258</c:v>
                </c:pt>
                <c:pt idx="2">
                  <c:v>9.0447587279478263</c:v>
                </c:pt>
                <c:pt idx="3">
                  <c:v>9.2489593510191472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(161)</c:v>
                </c:pt>
                <c:pt idx="2">
                  <c:v>Glenfield Hospital (168)</c:v>
                </c:pt>
                <c:pt idx="3">
                  <c:v>Leicester General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0.92553756306737611</c:v>
                </c:pt>
                <c:pt idx="1">
                  <c:v>0.76617180847697419</c:v>
                </c:pt>
                <c:pt idx="2">
                  <c:v>0.95524127205217368</c:v>
                </c:pt>
                <c:pt idx="3">
                  <c:v>0.75104064898085277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Sheet1!$G$2:$G$5</c:f>
              <c:numCache>
                <c:formatCode>0.0;;</c:formatCode>
                <c:ptCount val="4"/>
                <c:pt idx="0">
                  <c:v>7.4419422085082374</c:v>
                </c:pt>
                <c:pt idx="1">
                  <c:v>7.7391126498577778</c:v>
                </c:pt>
                <c:pt idx="2">
                  <c:v>7.4780423481689384</c:v>
                </c:pt>
                <c:pt idx="3">
                  <c:v>7.3780034152585596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(344)</c:v>
                </c:pt>
                <c:pt idx="1">
                  <c:v>Leicester Royal Infirmary (147)</c:v>
                </c:pt>
                <c:pt idx="2">
                  <c:v>Glenfield Hospital (145)</c:v>
                </c:pt>
                <c:pt idx="3">
                  <c:v>Leicester General Hospital (52)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2.5580577914917626</c:v>
                </c:pt>
                <c:pt idx="1">
                  <c:v>2.2608873501422222</c:v>
                </c:pt>
                <c:pt idx="2">
                  <c:v>2.5219576518310616</c:v>
                </c:pt>
                <c:pt idx="3">
                  <c:v>2.6219965847414404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Sheet1!$G$2:$G$5</c:f>
              <c:numCache>
                <c:formatCode>0.0;;</c:formatCode>
                <c:ptCount val="4"/>
                <c:pt idx="0">
                  <c:v>9.5001207055691204</c:v>
                </c:pt>
                <c:pt idx="1">
                  <c:v>9.540850326648064</c:v>
                </c:pt>
                <c:pt idx="2">
                  <c:v>9.3937683155875042</c:v>
                </c:pt>
                <c:pt idx="3">
                  <c:v>9.7038944089319905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Leicester Royal Infirmary (167)</c:v>
                </c:pt>
                <c:pt idx="2">
                  <c:v>Glenfield Hospital (169)</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0.49987929443087964</c:v>
                </c:pt>
                <c:pt idx="1">
                  <c:v>0.45914967335193602</c:v>
                </c:pt>
                <c:pt idx="2">
                  <c:v>0.60623168441249575</c:v>
                </c:pt>
                <c:pt idx="3">
                  <c:v>0.29610559106800949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Sheet1!$G$2:$G$5</c:f>
              <c:numCache>
                <c:formatCode>0.0;;</c:formatCode>
                <c:ptCount val="4"/>
                <c:pt idx="0">
                  <c:v>8.6542539733741943</c:v>
                </c:pt>
                <c:pt idx="1">
                  <c:v>8.860956620796717</c:v>
                </c:pt>
                <c:pt idx="2">
                  <c:v>8.6576653019803871</c:v>
                </c:pt>
                <c:pt idx="3">
                  <c:v>8.67832159891719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Leicester Royal Infirmary (135)</c:v>
                </c:pt>
                <c:pt idx="2">
                  <c:v>Glenfield Hospital (134)</c:v>
                </c:pt>
                <c:pt idx="3">
                  <c:v>Leicester General Hospital (59)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1.3457460266258057</c:v>
                </c:pt>
                <c:pt idx="1">
                  <c:v>1.139043379203283</c:v>
                </c:pt>
                <c:pt idx="2">
                  <c:v>1.3423346980196129</c:v>
                </c:pt>
                <c:pt idx="3">
                  <c:v>1.32167840108281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Sheet1!$G$2:$G$5</c:f>
              <c:numCache>
                <c:formatCode>0.0;;</c:formatCode>
                <c:ptCount val="4"/>
                <c:pt idx="0">
                  <c:v>8.2123954716443066</c:v>
                </c:pt>
                <c:pt idx="1">
                  <c:v>8.1614160631421893</c:v>
                </c:pt>
                <c:pt idx="2">
                  <c:v>8.3851511055820822</c:v>
                </c:pt>
                <c:pt idx="3">
                  <c:v>7.8906789874811434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Leicester Royal Infirmary (155)</c:v>
                </c:pt>
                <c:pt idx="2">
                  <c:v>Glenfield Hospital (155)</c:v>
                </c:pt>
                <c:pt idx="3">
                  <c:v>Leicester General Hospital (59)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1.7876045283556934</c:v>
                </c:pt>
                <c:pt idx="1">
                  <c:v>1.8385839368578107</c:v>
                </c:pt>
                <c:pt idx="2">
                  <c:v>1.6148488944179178</c:v>
                </c:pt>
                <c:pt idx="3">
                  <c:v>2.1093210125188566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Sheet1!$D$2:$D$5</c:f>
              <c:numCache>
                <c:formatCode>0.0;;</c:formatCode>
                <c:ptCount val="4"/>
                <c:pt idx="0">
                  <c:v>8.1088799483444856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Leicester Royal Infirmary (-)</c:v>
                </c:pt>
                <c:pt idx="2">
                  <c:v>Glenfield Hospital (-)</c:v>
                </c:pt>
                <c:pt idx="3">
                  <c:v>Leicester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Sheet1!$D$2:$D$5</c:f>
              <c:numCache>
                <c:formatCode>0.0;;</c:formatCode>
                <c:ptCount val="4"/>
                <c:pt idx="0">
                  <c:v>8.3607808138157349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(55)</c:v>
                </c:pt>
                <c:pt idx="1">
                  <c:v>Leicester Royal Infirmary (-)</c:v>
                </c:pt>
                <c:pt idx="2">
                  <c:v>Glenfield Hospital (-)</c:v>
                </c:pt>
                <c:pt idx="3">
                  <c:v>Leicester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Sheet1!$D$2:$D$5</c:f>
              <c:numCache>
                <c:formatCode>0.0;;</c:formatCode>
                <c:ptCount val="4"/>
                <c:pt idx="0">
                  <c:v>8.7078984919698499</c:v>
                </c:pt>
                <c:pt idx="1">
                  <c:v>8.5860736497191699</c:v>
                </c:pt>
                <c:pt idx="2">
                  <c:v>8.6713204320353672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(113)</c:v>
                </c:pt>
                <c:pt idx="1">
                  <c:v>Leicester Royal Infirmary (44)</c:v>
                </c:pt>
                <c:pt idx="2">
                  <c:v>Glenfield Hospital (43)</c:v>
                </c:pt>
                <c:pt idx="3">
                  <c:v>Leicester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Sheet1!$D$2:$D$5</c:f>
              <c:numCache>
                <c:formatCode>0.0;;</c:formatCode>
                <c:ptCount val="4"/>
                <c:pt idx="0">
                  <c:v>8.1301353331563799</c:v>
                </c:pt>
                <c:pt idx="1">
                  <c:v>8.7281881757066007</c:v>
                </c:pt>
                <c:pt idx="2">
                  <c:v>7.0182336262504057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Leicester Royal Infirmary (47)</c:v>
                </c:pt>
                <c:pt idx="2">
                  <c:v>Glenfield Hospital (34)</c:v>
                </c:pt>
                <c:pt idx="3">
                  <c:v>Leicester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Sheet1!$G$2:$G$5</c:f>
              <c:numCache>
                <c:formatCode>0.0;;</c:formatCode>
                <c:ptCount val="4"/>
                <c:pt idx="0">
                  <c:v>6.9833873917978257</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3.0166126082021743</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0.25209703168553022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0.67079703975077853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0.18701319945103823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1.9523911670641052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0.18701319945103823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0.67079703975077898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0.53928785785137912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5.7930612365284029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Sheet1!$G$2:$G$5</c:f>
              <c:numCache>
                <c:formatCode>0.0;;</c:formatCode>
                <c:ptCount val="4"/>
                <c:pt idx="0">
                  <c:v>7.2164954723770336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Leicester Royal Infirmary (-)</c:v>
                </c:pt>
                <c:pt idx="2">
                  <c:v>Glenfield Hospital (-)</c:v>
                </c:pt>
                <c:pt idx="3">
                  <c:v>Leicester General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2.7835045276229664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Sheet1!$G$2:$G$5</c:f>
              <c:numCache>
                <c:formatCode>0.0;;</c:formatCode>
                <c:ptCount val="4"/>
                <c:pt idx="0">
                  <c:v>6.7497356867674396</c:v>
                </c:pt>
                <c:pt idx="1">
                  <c:v>6.8774907321321033</c:v>
                </c:pt>
                <c:pt idx="2">
                  <c:v>6.6680202774610322</c:v>
                </c:pt>
                <c:pt idx="3">
                  <c:v>6.9061742927146836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(392)</c:v>
                </c:pt>
                <c:pt idx="1">
                  <c:v>Leicester Royal Infirmary (165)</c:v>
                </c:pt>
                <c:pt idx="2">
                  <c:v>Glenfield Hospital (164)</c:v>
                </c:pt>
                <c:pt idx="3">
                  <c:v>Leicester General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3.2502643132325604</c:v>
                </c:pt>
                <c:pt idx="1">
                  <c:v>3.1225092678678967</c:v>
                </c:pt>
                <c:pt idx="2">
                  <c:v>3.3319797225389678</c:v>
                </c:pt>
                <c:pt idx="3">
                  <c:v>3.0938257072853164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Sheet1!$G$2:$G$5</c:f>
              <c:numCache>
                <c:formatCode>0.0;;</c:formatCode>
                <c:ptCount val="4"/>
                <c:pt idx="0">
                  <c:v>5.7293338234486439</c:v>
                </c:pt>
                <c:pt idx="1">
                  <c:v>6.3710901133879121</c:v>
                </c:pt>
                <c:pt idx="2">
                  <c:v>5.631605329961153</c:v>
                </c:pt>
                <c:pt idx="3">
                  <c:v>5.2381266570812626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(282)</c:v>
                </c:pt>
                <c:pt idx="1">
                  <c:v>Leicester Royal Infirmary (124)</c:v>
                </c:pt>
                <c:pt idx="2">
                  <c:v>Glenfield Hospital (119)</c:v>
                </c:pt>
                <c:pt idx="3">
                  <c:v>Leicester General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4.2706661765513561</c:v>
                </c:pt>
                <c:pt idx="1">
                  <c:v>3.6289098866120879</c:v>
                </c:pt>
                <c:pt idx="2">
                  <c:v>4.368394670038847</c:v>
                </c:pt>
                <c:pt idx="3">
                  <c:v>4.7618733429187374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Sheet1!$G$2:$G$5</c:f>
              <c:numCache>
                <c:formatCode>0.0;;</c:formatCode>
                <c:ptCount val="4"/>
                <c:pt idx="0">
                  <c:v>8.0082386891912556</c:v>
                </c:pt>
                <c:pt idx="1">
                  <c:v>8.4811279785071658</c:v>
                </c:pt>
                <c:pt idx="2">
                  <c:v>7.8144754446927198</c:v>
                </c:pt>
                <c:pt idx="3">
                  <c:v>8.4978033279560083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Leicester Royal Infirmary (75)</c:v>
                </c:pt>
                <c:pt idx="2">
                  <c:v>Glenfield Hospital (59)</c:v>
                </c:pt>
                <c:pt idx="3">
                  <c:v>Leicester General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1.9917613108087444</c:v>
                </c:pt>
                <c:pt idx="1">
                  <c:v>1.5188720214928342</c:v>
                </c:pt>
                <c:pt idx="2">
                  <c:v>2.1855245553072802</c:v>
                </c:pt>
                <c:pt idx="3">
                  <c:v>1.5021966720439917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Sheet1!$G$2:$G$5</c:f>
              <c:numCache>
                <c:formatCode>0.0;;</c:formatCode>
                <c:ptCount val="4"/>
                <c:pt idx="0">
                  <c:v>6.7364268810861416</c:v>
                </c:pt>
                <c:pt idx="1">
                  <c:v>6.7874191979173002</c:v>
                </c:pt>
                <c:pt idx="2">
                  <c:v>6.7862267770473714</c:v>
                </c:pt>
                <c:pt idx="3">
                  <c:v>6.4392094189821956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Leicester Royal Infirmary (172)</c:v>
                </c:pt>
                <c:pt idx="2">
                  <c:v>Glenfield Hospital (171)</c:v>
                </c:pt>
                <c:pt idx="3">
                  <c:v>Leicester General Hospital (66)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3.2635731189138584</c:v>
                </c:pt>
                <c:pt idx="1">
                  <c:v>3.2125808020826998</c:v>
                </c:pt>
                <c:pt idx="2">
                  <c:v>3.2137732229526286</c:v>
                </c:pt>
                <c:pt idx="3">
                  <c:v>3.5607905810178044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Sheet1!$G$2:$G$5</c:f>
              <c:numCache>
                <c:formatCode>0.0;;</c:formatCode>
                <c:ptCount val="4"/>
                <c:pt idx="0">
                  <c:v>7.7528065950925633</c:v>
                </c:pt>
                <c:pt idx="1">
                  <c:v>7.8453377328140794</c:v>
                </c:pt>
                <c:pt idx="2">
                  <c:v>7.628150133972758</c:v>
                </c:pt>
                <c:pt idx="3">
                  <c:v>7.8419648004828204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Leicester Royal Infirmary (157)</c:v>
                </c:pt>
                <c:pt idx="2">
                  <c:v>Glenfield Hospital (159)</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2.2471934049074367</c:v>
                </c:pt>
                <c:pt idx="1">
                  <c:v>2.1546622671859206</c:v>
                </c:pt>
                <c:pt idx="2">
                  <c:v>2.371849866027242</c:v>
                </c:pt>
                <c:pt idx="3">
                  <c:v>2.1580351995171796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Sheet1!$G$2:$G$5</c:f>
              <c:numCache>
                <c:formatCode>0.0;;</c:formatCode>
                <c:ptCount val="4"/>
                <c:pt idx="0">
                  <c:v>8.8280194970436163</c:v>
                </c:pt>
                <c:pt idx="1">
                  <c:v>8.8697630754989412</c:v>
                </c:pt>
                <c:pt idx="2">
                  <c:v>9.0659365032687873</c:v>
                </c:pt>
                <c:pt idx="3">
                  <c:v>8.8973338111681368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(284)</c:v>
                </c:pt>
                <c:pt idx="1">
                  <c:v>Leicester Royal Infirmary (116)</c:v>
                </c:pt>
                <c:pt idx="2">
                  <c:v>Glenfield Hospital (118)</c:v>
                </c:pt>
                <c:pt idx="3">
                  <c:v>Leicester General Hospital (50)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1.1719805029563837</c:v>
                </c:pt>
                <c:pt idx="1">
                  <c:v>1.1302369245010588</c:v>
                </c:pt>
                <c:pt idx="2">
                  <c:v>0.93406349673121269</c:v>
                </c:pt>
                <c:pt idx="3">
                  <c:v>1.1026661888318632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Sheet1!$G$2:$G$5</c:f>
              <c:numCache>
                <c:formatCode>0.0;;</c:formatCode>
                <c:ptCount val="4"/>
                <c:pt idx="0">
                  <c:v>4.3415081875729111</c:v>
                </c:pt>
                <c:pt idx="1">
                  <c:v>4.0925792636338194</c:v>
                </c:pt>
                <c:pt idx="2">
                  <c:v>4.2319623855617872</c:v>
                </c:pt>
                <c:pt idx="3">
                  <c:v>4.4654110272397114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Leicester Royal Infirmary (130)</c:v>
                </c:pt>
                <c:pt idx="2">
                  <c:v>Glenfield Hospital (139)</c:v>
                </c:pt>
                <c:pt idx="3">
                  <c:v>Leicester General Hospital (50)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5.6584918124270889</c:v>
                </c:pt>
                <c:pt idx="1">
                  <c:v>5.9074207363661806</c:v>
                </c:pt>
                <c:pt idx="2">
                  <c:v>5.7680376144382128</c:v>
                </c:pt>
                <c:pt idx="3">
                  <c:v>5.5345889727602886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Sheet1!$G$2:$G$5</c:f>
              <c:numCache>
                <c:formatCode>0.0;;</c:formatCode>
                <c:ptCount val="4"/>
                <c:pt idx="0">
                  <c:v>6.2793755231720096</c:v>
                </c:pt>
                <c:pt idx="1">
                  <c:v>6.6512152128864166</c:v>
                </c:pt>
                <c:pt idx="2">
                  <c:v>6.311680822264873</c:v>
                </c:pt>
                <c:pt idx="3">
                  <c:v>6.1512709932247844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Leicester Royal Infirmary (156)</c:v>
                </c:pt>
                <c:pt idx="2">
                  <c:v>Glenfield Hospital (151)</c:v>
                </c:pt>
                <c:pt idx="3">
                  <c:v>Leicester General Hospital (60)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3.7206244768279904</c:v>
                </c:pt>
                <c:pt idx="1">
                  <c:v>3.3487847871135834</c:v>
                </c:pt>
                <c:pt idx="2">
                  <c:v>3.688319177735127</c:v>
                </c:pt>
                <c:pt idx="3">
                  <c:v>3.8487290067752156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Sheet1!$G$2:$G$5</c:f>
              <c:numCache>
                <c:formatCode>0.0;;</c:formatCode>
                <c:ptCount val="4"/>
                <c:pt idx="0">
                  <c:v>7.8550311700919266</c:v>
                </c:pt>
                <c:pt idx="1">
                  <c:v>8.2580412330308732</c:v>
                </c:pt>
                <c:pt idx="2">
                  <c:v>7.8246043917485153</c:v>
                </c:pt>
                <c:pt idx="3">
                  <c:v>7.7665454787945754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Leicester Royal Infirmary (153)</c:v>
                </c:pt>
                <c:pt idx="2">
                  <c:v>Glenfield Hospital (161)</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2.1449688299080734</c:v>
                </c:pt>
                <c:pt idx="1">
                  <c:v>1.7419587669691268</c:v>
                </c:pt>
                <c:pt idx="2">
                  <c:v>2.1753956082514847</c:v>
                </c:pt>
                <c:pt idx="3">
                  <c:v>2.2334545212054246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0.14242679030171512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0.59610301562331003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0.16618906397611077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1.7349901585666263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0.16618906397611077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0.59610301562330914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1.1220399941269523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6.7095951784116679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Sheet1!$G$2:$G$5</c:f>
              <c:numCache>
                <c:formatCode>0.0;;</c:formatCode>
                <c:ptCount val="4"/>
                <c:pt idx="0">
                  <c:v>8.1065612311834077</c:v>
                </c:pt>
                <c:pt idx="1">
                  <c:v>8.4339810704742249</c:v>
                </c:pt>
                <c:pt idx="2">
                  <c:v>7.9040290313774131</c:v>
                </c:pt>
                <c:pt idx="3">
                  <c:v>8.9408814028246262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(215)</c:v>
                </c:pt>
                <c:pt idx="1">
                  <c:v>Leicester Royal Infirmary (93)</c:v>
                </c:pt>
                <c:pt idx="2">
                  <c:v>Glenfield Hospital (85)</c:v>
                </c:pt>
                <c:pt idx="3">
                  <c:v>Leicester General Hospital (37)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1.8934387688165923</c:v>
                </c:pt>
                <c:pt idx="1">
                  <c:v>1.5660189295257751</c:v>
                </c:pt>
                <c:pt idx="2">
                  <c:v>2.0959709686225869</c:v>
                </c:pt>
                <c:pt idx="3">
                  <c:v>1.0591185971753738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Sheet1!$G$2:$G$5</c:f>
              <c:numCache>
                <c:formatCode>0.0;;</c:formatCode>
                <c:ptCount val="4"/>
                <c:pt idx="0">
                  <c:v>5.9195650643981406</c:v>
                </c:pt>
                <c:pt idx="1">
                  <c:v>6.1523843409565906</c:v>
                </c:pt>
                <c:pt idx="2">
                  <c:v>5.9269564946642408</c:v>
                </c:pt>
                <c:pt idx="3">
                  <c:v>5.9325947706821092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Leicester Royal Infirmary (101)</c:v>
                </c:pt>
                <c:pt idx="2">
                  <c:v>Glenfield Hospital (92)</c:v>
                </c:pt>
                <c:pt idx="3">
                  <c:v>Leicester General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4.0804349356018594</c:v>
                </c:pt>
                <c:pt idx="1">
                  <c:v>3.8476156590434094</c:v>
                </c:pt>
                <c:pt idx="2">
                  <c:v>4.0730435053357592</c:v>
                </c:pt>
                <c:pt idx="3">
                  <c:v>4.0674052293178908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Sheet1!$G$2:$G$5</c:f>
              <c:numCache>
                <c:formatCode>0.0;;</c:formatCode>
                <c:ptCount val="4"/>
                <c:pt idx="0">
                  <c:v>8.9813203378733668</c:v>
                </c:pt>
                <c:pt idx="1">
                  <c:v>9.1584743814364682</c:v>
                </c:pt>
                <c:pt idx="2">
                  <c:v>8.7811503012028567</c:v>
                </c:pt>
                <c:pt idx="3">
                  <c:v>9.2173646065754422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(170)</c:v>
                </c:pt>
                <c:pt idx="2">
                  <c:v>Glenfield Hospital (167)</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1.0186796621266332</c:v>
                </c:pt>
                <c:pt idx="1">
                  <c:v>0.84152561856353181</c:v>
                </c:pt>
                <c:pt idx="2">
                  <c:v>1.2188496987971433</c:v>
                </c:pt>
                <c:pt idx="3">
                  <c:v>0.78263539342455779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Sheet1!$G$2:$G$5</c:f>
              <c:numCache>
                <c:formatCode>0.0;;</c:formatCode>
                <c:ptCount val="4"/>
                <c:pt idx="0">
                  <c:v>9.1121009106071771</c:v>
                </c:pt>
                <c:pt idx="1">
                  <c:v>9.2461313135369476</c:v>
                </c:pt>
                <c:pt idx="2">
                  <c:v>9.0165190041705063</c:v>
                </c:pt>
                <c:pt idx="3">
                  <c:v>9.2498241413545141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Leicester Royal Infirmary (164)</c:v>
                </c:pt>
                <c:pt idx="2">
                  <c:v>Glenfield Hospital (160)</c:v>
                </c:pt>
                <c:pt idx="3">
                  <c:v>Leicester General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0.88789908939282292</c:v>
                </c:pt>
                <c:pt idx="1">
                  <c:v>0.75386868646305238</c:v>
                </c:pt>
                <c:pt idx="2">
                  <c:v>0.98348099582949366</c:v>
                </c:pt>
                <c:pt idx="3">
                  <c:v>0.75017585864548586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Sheet1!$G$2:$G$5</c:f>
              <c:numCache>
                <c:formatCode>0.0;;</c:formatCode>
                <c:ptCount val="4"/>
                <c:pt idx="0">
                  <c:v>8.1349170200017564</c:v>
                </c:pt>
                <c:pt idx="1">
                  <c:v>8.1653921132039287</c:v>
                </c:pt>
                <c:pt idx="2">
                  <c:v>8.2220808384617072</c:v>
                </c:pt>
                <c:pt idx="3">
                  <c:v>8.1149965169236058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(398)</c:v>
                </c:pt>
                <c:pt idx="1">
                  <c:v>Leicester Royal Infirmary (168)</c:v>
                </c:pt>
                <c:pt idx="2">
                  <c:v>Glenfield Hospital (165)</c:v>
                </c:pt>
                <c:pt idx="3">
                  <c:v>Leicester General Hospital (65)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1.8650829799982436</c:v>
                </c:pt>
                <c:pt idx="1">
                  <c:v>1.8346078867960713</c:v>
                </c:pt>
                <c:pt idx="2">
                  <c:v>1.7779191615382928</c:v>
                </c:pt>
                <c:pt idx="3">
                  <c:v>1.8850034830763942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7.4179796909928326</c:v>
                </c:pt>
                <c:pt idx="1">
                  <c:v>6.75497647060104</c:v>
                </c:pt>
                <c:pt idx="2">
                  <c:v>6.4459205047398269</c:v>
                </c:pt>
                <c:pt idx="3">
                  <c:v>6.5823834323518922</c:v>
                </c:pt>
                <c:pt idx="4">
                  <c:v>6.7095951784116679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6.2252651029222683</c:v>
                </c:pt>
                <c:pt idx="1">
                  <c:v>6.4456777255356306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8.158034072832935</c:v>
                </c:pt>
                <c:pt idx="1">
                  <c:v>7.8113052485286758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8.2141257193755095</c:v>
                </c:pt>
                <c:pt idx="1">
                  <c:v>7.9959387373915023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8.9680066459178978</c:v>
                </c:pt>
                <c:pt idx="1">
                  <c:v>8.9443494319198997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0.21379092803627664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0.42348384789787286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0.118064130605946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1.2325727083370994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0.118064130605946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0.42348384789787197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0.42724730297484292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8.3431860464679275</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3.740433625285041</c:v>
                </c:pt>
                <c:pt idx="1">
                  <c:v>3.6376038989471731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6.9955021249661069</c:v>
                </c:pt>
                <c:pt idx="1">
                  <c:v>7.0305883723649236</c:v>
                </c:pt>
                <c:pt idx="2">
                  <c:v>6.5920681796735607</c:v>
                </c:pt>
                <c:pt idx="3">
                  <c:v>6.2062942377979242</c:v>
                </c:pt>
                <c:pt idx="4">
                  <c:v>6.5208550518283284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8.9246764319159073</c:v>
                </c:pt>
                <c:pt idx="1">
                  <c:v>8.931145156041179</c:v>
                </c:pt>
                <c:pt idx="2">
                  <c:v>8.8036414012084165</c:v>
                </c:pt>
                <c:pt idx="3">
                  <c:v>8.8858030364832654</c:v>
                </c:pt>
                <c:pt idx="4">
                  <c:v>8.7522614392596108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8.4849055122446551</c:v>
                </c:pt>
                <c:pt idx="1">
                  <c:v>8.2466839361595028</c:v>
                </c:pt>
                <c:pt idx="2">
                  <c:v>8.4073152097988011</c:v>
                </c:pt>
                <c:pt idx="3">
                  <c:v>8.5333123051213953</c:v>
                </c:pt>
                <c:pt idx="4">
                  <c:v>8.0125826839514502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8.3818451074886759</c:v>
                </c:pt>
                <c:pt idx="1">
                  <c:v>7.6922142937824658</c:v>
                </c:pt>
                <c:pt idx="2">
                  <c:v>7.5322625345312844</c:v>
                </c:pt>
                <c:pt idx="3">
                  <c:v>7.7534757791273021</c:v>
                </c:pt>
                <c:pt idx="4">
                  <c:v>7.8872305296259997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9.4562679199206254</c:v>
                </c:pt>
                <c:pt idx="1">
                  <c:v>9.3853680665256682</c:v>
                </c:pt>
                <c:pt idx="2">
                  <c:v>9.2262723420585182</c:v>
                </c:pt>
                <c:pt idx="3">
                  <c:v>9.2060112195515877</c:v>
                </c:pt>
                <c:pt idx="4">
                  <c:v>9.4891189582870652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8.4429295392673787</c:v>
                </c:pt>
                <c:pt idx="1">
                  <c:v>8.5504878055694604</c:v>
                </c:pt>
                <c:pt idx="2">
                  <c:v>8.4774245550841698</c:v>
                </c:pt>
                <c:pt idx="3">
                  <c:v>8.3768188194001567</c:v>
                </c:pt>
                <c:pt idx="4">
                  <c:v>8.6922132142452195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9.1498051761515864</c:v>
                </c:pt>
                <c:pt idx="1">
                  <c:v>8.9333685606853681</c:v>
                </c:pt>
                <c:pt idx="2">
                  <c:v>8.9311467884492508</c:v>
                </c:pt>
                <c:pt idx="3">
                  <c:v>8.7165152012336264</c:v>
                </c:pt>
                <c:pt idx="4">
                  <c:v>8.8688817797808124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8.3880608511445445</c:v>
                </c:pt>
                <c:pt idx="1">
                  <c:v>8.3416259808712745</c:v>
                </c:pt>
                <c:pt idx="2">
                  <c:v>8.2654335844771829</c:v>
                </c:pt>
                <c:pt idx="3">
                  <c:v>8.3891118481959843</c:v>
                </c:pt>
                <c:pt idx="4">
                  <c:v>8.6443794094001749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8.6854370693976044</c:v>
                </c:pt>
                <c:pt idx="1">
                  <c:v>8.7465973027683042</c:v>
                </c:pt>
                <c:pt idx="2">
                  <c:v>8.4470190815299109</c:v>
                </c:pt>
                <c:pt idx="3">
                  <c:v>8.6041387797796087</c:v>
                </c:pt>
                <c:pt idx="4">
                  <c:v>8.3967833112724062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0.12816782884055833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0.64760537158000986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0.18054753575813809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1.8848905589771796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0.18054753575813631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0.64760537158001164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0.31510449153899778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7.546402663002505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9.098813348014513</c:v>
                </c:pt>
                <c:pt idx="1">
                  <c:v>8.9629191718131054</c:v>
                </c:pt>
                <c:pt idx="2">
                  <c:v>8.8415472358596752</c:v>
                </c:pt>
                <c:pt idx="3">
                  <c:v>8.7284374499884727</c:v>
                </c:pt>
                <c:pt idx="4">
                  <c:v>8.7494633847312322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8.6132459709086433</c:v>
                </c:pt>
                <c:pt idx="1">
                  <c:v>8.5209717623402774</c:v>
                </c:pt>
                <c:pt idx="2">
                  <c:v>8.4770863801573189</c:v>
                </c:pt>
                <c:pt idx="3">
                  <c:v>8.4603486267772006</c:v>
                </c:pt>
                <c:pt idx="4">
                  <c:v>8.3630691264446497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7.612440823111716</c:v>
                </c:pt>
                <c:pt idx="1">
                  <c:v>7.1679986222127106</c:v>
                </c:pt>
                <c:pt idx="2">
                  <c:v>7.0234479869043591</c:v>
                </c:pt>
                <c:pt idx="3">
                  <c:v>7.5523885401767359</c:v>
                </c:pt>
                <c:pt idx="4">
                  <c:v>7.55826622236874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7.9795674770462712</c:v>
                </c:pt>
                <c:pt idx="1">
                  <c:v>7.7071501667962812</c:v>
                </c:pt>
                <c:pt idx="2">
                  <c:v>7.4658912177647219</c:v>
                </c:pt>
                <c:pt idx="3">
                  <c:v>7.4584860829371147</c:v>
                </c:pt>
                <c:pt idx="4">
                  <c:v>7.3503061197908082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6.9525751221854408</c:v>
                </c:pt>
                <c:pt idx="1">
                  <c:v>7.2139723980661561</c:v>
                </c:pt>
                <c:pt idx="2">
                  <c:v>6.9416435889202663</c:v>
                </c:pt>
                <c:pt idx="3">
                  <c:v>6.8787436093947116</c:v>
                </c:pt>
                <c:pt idx="4">
                  <c:v>7.1764434937290638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8.9106684908041967</c:v>
                </c:pt>
                <c:pt idx="1">
                  <c:v>8.67291731101162</c:v>
                </c:pt>
                <c:pt idx="2">
                  <c:v>8.7722881317715924</c:v>
                </c:pt>
                <c:pt idx="3">
                  <c:v>8.4663801508155725</c:v>
                </c:pt>
                <c:pt idx="4">
                  <c:v>9.0744624369326239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7.606731383998973</c:v>
                </c:pt>
                <c:pt idx="1">
                  <c:v>7.7588468940256519</c:v>
                </c:pt>
                <c:pt idx="2">
                  <c:v>7.5696834735657959</c:v>
                </c:pt>
                <c:pt idx="3">
                  <c:v>7.4265798089428436</c:v>
                </c:pt>
                <c:pt idx="4">
                  <c:v>7.4419422085082374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9.6039546751180662</c:v>
                </c:pt>
                <c:pt idx="1">
                  <c:v>9.3349766097632347</c:v>
                </c:pt>
                <c:pt idx="2">
                  <c:v>9.5270231580776201</c:v>
                </c:pt>
                <c:pt idx="3">
                  <c:v>9.4782281554065246</c:v>
                </c:pt>
                <c:pt idx="4">
                  <c:v>9.5001207055691204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8.9868177354320693</c:v>
                </c:pt>
                <c:pt idx="1">
                  <c:v>8.7693536682343378</c:v>
                </c:pt>
                <c:pt idx="2">
                  <c:v>8.5883526944417863</c:v>
                </c:pt>
                <c:pt idx="3">
                  <c:v>8.9558217517366714</c:v>
                </c:pt>
                <c:pt idx="4">
                  <c:v>8.6542539733741943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8.2796872516374176</c:v>
                </c:pt>
                <c:pt idx="1">
                  <c:v>8.3220876885320827</c:v>
                </c:pt>
                <c:pt idx="2">
                  <c:v>8.0902351620443778</c:v>
                </c:pt>
                <c:pt idx="3">
                  <c:v>8.2191801197448822</c:v>
                </c:pt>
                <c:pt idx="4">
                  <c:v>8.2123954716443066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7.0522618541364013</c:v>
                </c:pt>
                <c:pt idx="1">
                  <c:v>6.8724441155332352</c:v>
                </c:pt>
                <c:pt idx="2">
                  <c:v>6.7117690122484657</c:v>
                </c:pt>
                <c:pt idx="3">
                  <c:v>6.5158163947651397</c:v>
                </c:pt>
                <c:pt idx="4">
                  <c:v>6.7497356867674396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5.7840137392457001</c:v>
                </c:pt>
                <c:pt idx="1">
                  <c:v>5.4477044414939222</c:v>
                </c:pt>
                <c:pt idx="2">
                  <c:v>5.7293338234486439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7.9194866049204684</c:v>
                </c:pt>
                <c:pt idx="1">
                  <c:v>8.5843149302155251</c:v>
                </c:pt>
                <c:pt idx="2">
                  <c:v>8.4537705753643024</c:v>
                </c:pt>
                <c:pt idx="3">
                  <c:v>7.9593088058740014</c:v>
                </c:pt>
                <c:pt idx="4">
                  <c:v>8.0082386891912556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6.8950837344062297</c:v>
                </c:pt>
                <c:pt idx="1">
                  <c:v>7.1762510046072148</c:v>
                </c:pt>
                <c:pt idx="2">
                  <c:v>6.6582192769364417</c:v>
                </c:pt>
                <c:pt idx="3">
                  <c:v>6.4719360882285804</c:v>
                </c:pt>
                <c:pt idx="4">
                  <c:v>6.7364268810861416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7.0610898782637168</c:v>
                </c:pt>
                <c:pt idx="1">
                  <c:v>8.2247885088178254</c:v>
                </c:pt>
                <c:pt idx="2">
                  <c:v>7.8599398539949643</c:v>
                </c:pt>
                <c:pt idx="3">
                  <c:v>7.5469288407614217</c:v>
                </c:pt>
                <c:pt idx="4">
                  <c:v>7.7528065950925633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8.927811716701358</c:v>
                </c:pt>
                <c:pt idx="1">
                  <c:v>9.005659014055702</c:v>
                </c:pt>
                <c:pt idx="2">
                  <c:v>8.804700386670282</c:v>
                </c:pt>
                <c:pt idx="3">
                  <c:v>8.8280194970436163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4.9468988698772627</c:v>
                </c:pt>
                <c:pt idx="1">
                  <c:v>4.5247569881112666</c:v>
                </c:pt>
                <c:pt idx="2">
                  <c:v>4.0704691692888142</c:v>
                </c:pt>
                <c:pt idx="3">
                  <c:v>4.0462917651629393</c:v>
                </c:pt>
                <c:pt idx="4">
                  <c:v>4.3415081875729111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6.2168517645950772</c:v>
                </c:pt>
                <c:pt idx="1">
                  <c:v>6.9712672777157554</c:v>
                </c:pt>
                <c:pt idx="2">
                  <c:v>6.6066640989218381</c:v>
                </c:pt>
                <c:pt idx="3">
                  <c:v>6.478235413861829</c:v>
                </c:pt>
                <c:pt idx="4">
                  <c:v>6.2793755231720096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8.4361087564767931</c:v>
                </c:pt>
                <c:pt idx="1">
                  <c:v>8.2319207927675713</c:v>
                </c:pt>
                <c:pt idx="2">
                  <c:v>7.9536975087215733</c:v>
                </c:pt>
                <c:pt idx="3">
                  <c:v>7.776666688901309</c:v>
                </c:pt>
                <c:pt idx="4">
                  <c:v>7.8550311700919266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8.2426220022951231</c:v>
                </c:pt>
                <c:pt idx="1">
                  <c:v>8.181148672768078</c:v>
                </c:pt>
                <c:pt idx="2">
                  <c:v>7.7977590970665949</c:v>
                </c:pt>
                <c:pt idx="3">
                  <c:v>7.4449802186209162</c:v>
                </c:pt>
                <c:pt idx="4">
                  <c:v>8.1065612311834077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8.8825230078466433</c:v>
                </c:pt>
                <c:pt idx="1">
                  <c:v>8.9813203378733668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9.1084424026079436</c:v>
                </c:pt>
                <c:pt idx="1">
                  <c:v>9.2012819431563155</c:v>
                </c:pt>
                <c:pt idx="2">
                  <c:v>9.0243345910702608</c:v>
                </c:pt>
                <c:pt idx="3">
                  <c:v>9.0229130978955361</c:v>
                </c:pt>
                <c:pt idx="4">
                  <c:v>9.1121009106071771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8.1510757937673297</c:v>
                </c:pt>
                <c:pt idx="1">
                  <c:v>8.3779386666653171</c:v>
                </c:pt>
                <c:pt idx="2">
                  <c:v>7.8425134701191954</c:v>
                </c:pt>
                <c:pt idx="3">
                  <c:v>7.9433267840465298</c:v>
                </c:pt>
                <c:pt idx="4">
                  <c:v>8.1349170200017564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7.1582845047729746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0.84635416666666652</c:v>
                </c:pt>
                <c:pt idx="1">
                  <c:v>0.15364583333333329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0.29502595896952633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0.11627041788987968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1.2138466030494612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0.11627041788988013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0.41704998556284778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1.2219230104927554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3.6376038989471731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0.28180917858725962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0.22236807336775932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6.1994556314258986E-2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0.64721433839597253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6.1994556314258986E-2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3.1086273959530786E-2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8.9443494319198997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0.11703828271951977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0.33754086582118337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9.410386975790086E-2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0.98243099760441766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9.4103869757901748E-2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0.33754086582118248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5.1600470967230194E-3</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7.9959387373915023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7.989002705395265E-3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0.31058853028312416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8.65897601197263E-2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0.90398476317290477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8.6589760119727188E-2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0.31058853028312328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0.26490805198292477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7.8113052485286758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6.6060086606865021E-2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0.15790496043770652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1.648505297482485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0.15790496043770652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0.56638879145698251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1.3282082523674319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6.4456777255356306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1.230216673379303E-3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0.26579824767604876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7.4102564204585164E-2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0.77362021629767241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7.4102564204585164E-2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0.26579824767604876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0.23094355329600802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8.7522614392596108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0.43842454334739944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0.15981398785087464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1.6684352717842668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0.15981398785087464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0.57323627570577074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0.87300159256945875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6.5208550518283284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8.1124446263928629</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3.8461538461538457E-2</c:v>
                </c:pt>
                <c:pt idx="1">
                  <c:v>6.4903846153846159E-2</c:v>
                </c:pt>
                <c:pt idx="2">
                  <c:v>0.26442307692307693</c:v>
                </c:pt>
                <c:pt idx="3">
                  <c:v>0.63221153846153844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3.0682787397699585E-2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0.184212950146037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5.1357193227811848E-2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0.53616178279136051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5.1357193227811848E-2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0.15169633422515538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9.4891189582870652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0.61213971099034303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0.17601465815540074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1.8375679623960579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0.17601465815540163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0.63134640757964089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0.42897923296387042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6.9334512347020487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0.15244702365057261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0.42935311604858128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0.1197004386846281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1.2496555316286759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0.1197004386846281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0.42935311604858128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0.21290013219477188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8.2398397253977507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0.48095438789329048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0.333909764963086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9.3091545986683677E-2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0.97186248161230626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9.3091545986684565E-2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0.33390976496308511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0.53597128547649575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7.8872305296259997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0.29543790636766687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0.10892356647149448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1.1371465206109388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0.10892356647149626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0.39069758799194076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0.45274466695804172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8.0125826839514502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8.7351581344754035</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0.1912995318804569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7.5575109531484941E-2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0.78899337978442929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7.5575109531484941E-2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0.27108011574249247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0.1379526540837599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8.6443794094001749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0.20471949664552902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6.3577739790169119E-2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0.6637425484008439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6.3577739790169119E-2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0.22804678905275111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0.12859342453002398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8.8688817797808124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0.8125</c:v>
                </c:pt>
                <c:pt idx="1">
                  <c:v>9.6153846153846159E-3</c:v>
                </c:pt>
                <c:pt idx="2">
                  <c:v>0.1105769230769231</c:v>
                </c:pt>
                <c:pt idx="3">
                  <c:v>1.682692307692308E-2</c:v>
                </c:pt>
                <c:pt idx="4">
                  <c:v>0</c:v>
                </c:pt>
                <c:pt idx="5">
                  <c:v>5.0480769230769232E-2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0.25248502465958378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7.2533673580755575E-2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0.75724122163286722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7.2533673580755575E-2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0.26017079897591699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0.38731845857127567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8.6922132142452195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8.2668955112042575</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0.25151084057579798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0.37088722785879291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0.10340058617904546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1.0794873929637969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0.10340058617904546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0.37088722785879291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0.78303353804914622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7.55826622236874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7.2481786732403464E-2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0.29138494671294168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8.1235944596452114E-2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0.84809169162278408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8.1235944596452114E-2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0.29138494671294168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8.6367903455224493E-2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8.3630691264446497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2.1942188879997104E-2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0.23100143325241085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6.4401472502561674E-2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0.67234220059873806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6.4401472502561674E-2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0.23100143325241085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0.28217954955565894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8.7494633847312322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0.26459867627387723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7.6138703694059728E-2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0.79487722257225357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7.6138703694059728E-2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0.27310166981988004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0.33379399801309084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8.3967833112724062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0.24561403508771931</c:v>
                </c:pt>
                <c:pt idx="1">
                  <c:v>2.5062656641604009E-3</c:v>
                </c:pt>
                <c:pt idx="2">
                  <c:v>0.60150375939849621</c:v>
                </c:pt>
                <c:pt idx="3">
                  <c:v>5.5137844611528833E-2</c:v>
                </c:pt>
                <c:pt idx="4">
                  <c:v>2.5062656641604009E-3</c:v>
                </c:pt>
                <c:pt idx="5">
                  <c:v>3.759398496240602E-2</c:v>
                </c:pt>
                <c:pt idx="6">
                  <c:v>1.2531328320802001E-2</c:v>
                </c:pt>
                <c:pt idx="7">
                  <c:v>1.754385964912281E-2</c:v>
                </c:pt>
                <c:pt idx="8">
                  <c:v>2.5062656641604009E-2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8.2014177727926221</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0.21207093760881257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0.33140198287458489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9.2392395089907708E-2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0.96456344582597087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9.2392395089907708E-2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0.33140198287458666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0.62662344941030312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7.4419422085082374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0.19644525655159129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6.1881205254815441E-2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0.64603096947931604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6.1881205254815441E-2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0.22196149481955985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0.29374826115683916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9.0744624369326239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0.12994765782269813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0.2763336783123842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7.7039763497574576E-2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0.80428415858823676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7.7039763497575464E-2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0.2763336783123842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0.55127764612437602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7.1764434937290638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0.12711062262190431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0.2869115117799943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7.9988784382897471E-2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0.83507151661907653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7.9988784382898359E-2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0.2869115117799943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0.56077307337173998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7.3503061197908082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0.2927069046233548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0.2460029744869674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6.8583790039343562E-2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0.71600500001952483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6.8583790039342674E-2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0.24600297448696828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0.64056834306926014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8.2123954716443066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0.23751300028542133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0.21552323267207818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6.0086265903931846E-2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0.62729205829888812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6.0086265903931846E-2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0.21552323267207818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0.26793986916408663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8.6542539733741943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2.5342554851791377E-2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0.1421345759245547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3.9626057094919176E-2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0.41369039236160887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3.9626057094919176E-2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0.1421345759245547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5.3559428800971531E-2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9.5001207055691204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8.3607808138157349</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7.5977132722382894</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44</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8.7078984919698499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8.1301353331563799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8.1088799483444856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7.0999414320874301</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5.9780871950485981E-2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0.63628292335018166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0.17739092184423999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1.851935959294285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0.1773909218442391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0.63628292335018344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0.15850193071662666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7.2164954723770336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3.2571096337635552E-2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0.67999753255610251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0.18957822805743962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1.9791697003927951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0.18957822805743962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0.67999753255610251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1.2848621378191538E-2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6.9833873917978257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6.93696384991346</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0.29884796672002434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8.8238960229324981E-2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0.92120217743111077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8.8238960229324981E-2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0.31650404081779548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0.77056815686452484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6.7364268810861416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1.0437872132263069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0.50669945347543877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0.14126401927733756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1.4747762418409058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0.14126401927733667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0.50669945347543788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4.5581351845127571E-2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8.0082386891912556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2.3702551188890197E-2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0.3647878056942897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0.10170011288207004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1.0617346939319159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0.10170011288207004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0.36478780569428881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1.0179069552408242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5.7293338234486439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0.28293530060438599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8.9035106828129429E-2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0.92951383453208258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8.9035106828128541E-2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0.31935973647592419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0.51594417633618228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6.7497356867674396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0.27002304302251989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0.30868498538626188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8.6059066034384735E-2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0.89844439250561159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8.6059066034384735E-2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0.30868498538626188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1.3296010118083199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6.2793755231720096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0.31043293410102901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0.11350476679028887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1.1849735994653754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0.11350476679028976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0.40712988058611721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0.40838994941524831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4.3415081875729111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7.1146375557626484E-2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0.13943271061201656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3.8872797246350288E-2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0.40582646682496559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3.8872797246350288E-2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0.13943271061201656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0.21144045243622145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8.8280194970436163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0.36259527338949393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0.11157373503800816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1.1648139029971984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0.11157373503800727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0.40020346904458926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0.54327724797391852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7.7528065950925633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7.8113052485286758</c:v>
                </c:pt>
                <c:pt idx="1">
                  <c:v>5.9195650643981406</c:v>
                </c:pt>
                <c:pt idx="2">
                  <c:v>6.2793755231720096</c:v>
                </c:pt>
                <c:pt idx="3" formatCode="General">
                  <c:v>7.3503061197908082</c:v>
                </c:pt>
                <c:pt idx="4">
                  <c:v>8.3630691264446497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8.3481296111449694</c:v>
                </c:pt>
                <c:pt idx="1">
                  <c:v>6.408272257290359</c:v>
                </c:pt>
                <c:pt idx="2">
                  <c:v>6.6712874816900154</c:v>
                </c:pt>
                <c:pt idx="3" formatCode="General">
                  <c:v>7.7300042801247946</c:v>
                </c:pt>
                <c:pt idx="4">
                  <c:v>8.7279303199679497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0.33338402694561342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0.41090870692283588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0.11455827532047547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1.19597207847539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0.11455827532047458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0.41090870692283588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0.32032760299697749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5.9195650643981406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9.0841819616277242E-2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0.3737368946587809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0.10419505197727474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1.0877815027461528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0.10419505197727474</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0.37373689465878002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0.28796927468457589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8.1065612311834077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0.6226343689795133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0.50824175135589567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0.14169400039537816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1.4792651834735402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0.14169400039537727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0.50824175135589655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0.64098629043689392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7.8550311700919266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8.9813203378733668</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0.29909010770372468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0.2219453957470634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6.1876716953767286E-2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0.64598411225563268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6.1876716953767286E-2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0.2219453957470634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0.17292028557364425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8.9813203378733668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9.1121009106071771</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8.3431860464679275</c:v>
                </c:pt>
                <c:pt idx="1">
                  <c:v>7.546402663002505</c:v>
                </c:pt>
                <c:pt idx="2">
                  <c:v>6.9334512347020487</c:v>
                </c:pt>
                <c:pt idx="3">
                  <c:v>8.7078984919698499</c:v>
                </c:pt>
                <c:pt idx="4">
                  <c:v>8.2398397253977507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7.637202179542828</c:v>
                </c:pt>
                <c:pt idx="1">
                  <c:v>6.8928339503528786</c:v>
                </c:pt>
                <c:pt idx="2">
                  <c:v>6.3030187844839478</c:v>
                </c:pt>
                <c:pt idx="3">
                  <c:v>8.3932249382655506</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0.14950689286854946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0.19137874166253965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5.3354962327386346E-2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0.55701820766025634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5.3354962327386346E-2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0.19137874166253965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0.20045792555047903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9.1121009106071771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8.1349170200017564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6.1295324445441501E-2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0.27156809336146548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7.5711154043277773E-2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0.79041366511151256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7.5711154043277773E-2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0.27156809336146637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0.51462058514449183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8.1349170200017564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Sheet1!$G$2:$G$5</c:f>
              <c:numCache>
                <c:formatCode>0.0;;</c:formatCode>
                <c:ptCount val="4"/>
                <c:pt idx="0">
                  <c:v>7.546402663002505</c:v>
                </c:pt>
                <c:pt idx="1">
                  <c:v>7.4223793253153678</c:v>
                </c:pt>
                <c:pt idx="2">
                  <c:v>0</c:v>
                </c:pt>
                <c:pt idx="3">
                  <c:v>6.2449283779466089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(108)</c:v>
                </c:pt>
                <c:pt idx="1">
                  <c:v>Leicester Royal Infirmary (32)</c:v>
                </c:pt>
                <c:pt idx="2">
                  <c:v>Glenfield Hospital (42)</c:v>
                </c:pt>
                <c:pt idx="3">
                  <c:v>Leicester General Hospital (34)</c:v>
                </c:pt>
              </c:strCache>
            </c:strRef>
          </c:cat>
          <c:val>
            <c:numRef>
              <c:f>Sheet1!$J$2:$J$5</c:f>
              <c:numCache>
                <c:formatCode>0.0;;</c:formatCode>
                <c:ptCount val="4"/>
                <c:pt idx="0">
                  <c:v>0</c:v>
                </c:pt>
                <c:pt idx="1">
                  <c:v>0</c:v>
                </c:pt>
                <c:pt idx="2">
                  <c:v>8.8743583869520446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2.453597336997495</c:v>
                </c:pt>
                <c:pt idx="1">
                  <c:v>2.5776206746846322</c:v>
                </c:pt>
                <c:pt idx="2">
                  <c:v>1.1256416130479554</c:v>
                </c:pt>
                <c:pt idx="3">
                  <c:v>3.7550716220533911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Sheet1!$G$2:$G$5</c:f>
              <c:numCache>
                <c:formatCode>0.0;;</c:formatCode>
                <c:ptCount val="4"/>
                <c:pt idx="0">
                  <c:v>0</c:v>
                </c:pt>
                <c:pt idx="1">
                  <c:v>0</c:v>
                </c:pt>
                <c:pt idx="2">
                  <c:v>0</c:v>
                </c:pt>
                <c:pt idx="3">
                  <c:v>7.6581597935412926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Sheet1!$H$2:$H$5</c:f>
              <c:numCache>
                <c:formatCode>0.0;;</c:formatCode>
                <c:ptCount val="4"/>
                <c:pt idx="0">
                  <c:v>8.3431860464679275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Sheet1!$I$2:$I$5</c:f>
              <c:numCache>
                <c:formatCode>0.0;;</c:formatCode>
                <c:ptCount val="4"/>
                <c:pt idx="0">
                  <c:v>0</c:v>
                </c:pt>
                <c:pt idx="1">
                  <c:v>8.8493337526490432</c:v>
                </c:pt>
                <c:pt idx="2">
                  <c:v>8.7115000073873006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Leicester Royal Infirmary (32)</c:v>
                </c:pt>
                <c:pt idx="2">
                  <c:v>Glenfield Hospital (46)</c:v>
                </c:pt>
                <c:pt idx="3">
                  <c:v>Leicester General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1.6568139535320725</c:v>
                </c:pt>
                <c:pt idx="1">
                  <c:v>1.1506662473509568</c:v>
                </c:pt>
                <c:pt idx="2">
                  <c:v>1.2884999926126994</c:v>
                </c:pt>
                <c:pt idx="3">
                  <c:v>2.3418402064587074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Sheet1!$G$2:$G$5</c:f>
              <c:numCache>
                <c:formatCode>0.0;;</c:formatCode>
                <c:ptCount val="4"/>
                <c:pt idx="0">
                  <c:v>6.7095951784116679</c:v>
                </c:pt>
                <c:pt idx="1">
                  <c:v>6.1711619144677039</c:v>
                </c:pt>
                <c:pt idx="2">
                  <c:v>7.0177918754477009</c:v>
                </c:pt>
                <c:pt idx="3">
                  <c:v>7.2409182198608946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Leicester Royal Infirmary (162)</c:v>
                </c:pt>
                <c:pt idx="2">
                  <c:v>Glenfield Hospital (163)</c:v>
                </c:pt>
                <c:pt idx="3">
                  <c:v>Leicester General Hospital (64)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3.2904048215883321</c:v>
                </c:pt>
                <c:pt idx="1">
                  <c:v>3.8288380855322961</c:v>
                </c:pt>
                <c:pt idx="2">
                  <c:v>2.9822081245522991</c:v>
                </c:pt>
                <c:pt idx="3">
                  <c:v>2.7590817801391054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Sheet1!$G$2:$G$5</c:f>
              <c:numCache>
                <c:formatCode>0.0;;</c:formatCode>
                <c:ptCount val="4"/>
                <c:pt idx="0">
                  <c:v>5.7930612365284029</c:v>
                </c:pt>
                <c:pt idx="1">
                  <c:v>5.9501443922824393</c:v>
                </c:pt>
                <c:pt idx="2">
                  <c:v>6.1170920074952013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(208)</c:v>
                </c:pt>
                <c:pt idx="1">
                  <c:v>Leicester Royal Infirmary (108)</c:v>
                </c:pt>
                <c:pt idx="2">
                  <c:v>Glenfield Hospital (81)</c:v>
                </c:pt>
                <c:pt idx="3">
                  <c:v>Leicester General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4.2069387634715971</c:v>
                </c:pt>
                <c:pt idx="1">
                  <c:v>4.0498556077175607</c:v>
                </c:pt>
                <c:pt idx="2">
                  <c:v>3.8829079925047987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Sheet1!$F$2:$F$5</c:f>
              <c:numCache>
                <c:formatCode>0.0;;</c:formatCode>
                <c:ptCount val="4"/>
                <c:pt idx="0">
                  <c:v>7.8113052485286758</c:v>
                </c:pt>
                <c:pt idx="1">
                  <c:v>7.7211104315404793</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Sheet1!$G$2:$G$5</c:f>
              <c:numCache>
                <c:formatCode>0.0;;</c:formatCode>
                <c:ptCount val="4"/>
                <c:pt idx="0">
                  <c:v>0</c:v>
                </c:pt>
                <c:pt idx="1">
                  <c:v>0</c:v>
                </c:pt>
                <c:pt idx="2">
                  <c:v>7.9432666591185308</c:v>
                </c:pt>
                <c:pt idx="3">
                  <c:v>8.5729836235658432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Leicester Royal Infirmary (169)</c:v>
                </c:pt>
                <c:pt idx="2">
                  <c:v>Glenfield Hospital (167)</c:v>
                </c:pt>
                <c:pt idx="3">
                  <c:v>Leicester General Hospital (65)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2.1886947514713242</c:v>
                </c:pt>
                <c:pt idx="1">
                  <c:v>2.2788895684595207</c:v>
                </c:pt>
                <c:pt idx="2">
                  <c:v>2.0567333408814692</c:v>
                </c:pt>
                <c:pt idx="3">
                  <c:v>1.4270163764341568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532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532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RWE | University Hospitals of Leicester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RWE | University Hospitals of Leicester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of Leicester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9212974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q42. Before you left hospital, did you know what would happen next with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When nurses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93702252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72867620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05974440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2360326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53357744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of Leicester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Leicester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Quality of information given while on waiting list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Next step:</a:t>
            </a:r>
            <a:r>
              <a:rPr lang="en-GB" sz="1250">
                <a:solidFill>
                  <a:prstClr val="black"/>
                </a:solidFill>
                <a:latin typeface="Arial"/>
              </a:rPr>
              <a:t> </a:t>
            </a:r>
            <a:r>
              <a:rPr lang="en-GB" sz="1250" b="0" noProof="0">
                <a:solidFill>
                  <a:prstClr val="black"/>
                </a:solidFill>
                <a:latin typeface="Arial"/>
              </a:rPr>
              <a:t>Patients knowing what would happen next with their care before they left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Mixed messages:</a:t>
            </a:r>
            <a:r>
              <a:rPr lang="en-GB" sz="1250">
                <a:solidFill>
                  <a:prstClr val="black"/>
                </a:solidFill>
                <a:latin typeface="Arial"/>
              </a:rPr>
              <a:t> </a:t>
            </a:r>
            <a:r>
              <a:rPr lang="en-GB" sz="1250" b="0">
                <a:solidFill>
                  <a:prstClr val="black"/>
                </a:solidFill>
                <a:latin typeface="Arial"/>
              </a:rPr>
              <a:t>Patients feeling they were told something different by one member of staff to another</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Inclusion in conversation: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included in conversation when nurses are speaking about their care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3707658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70928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508720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5278382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45978367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83504631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53102427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02629449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18195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539647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85062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392892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4257972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275229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4912432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23524305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07036819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3051630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13822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62938392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4230128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81572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8640795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26564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431115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371541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46543062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4582260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61933158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98766792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63388987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088126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82033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7782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46971216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871650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008999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47794543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51320211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912104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09376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1315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494139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367922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1755561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08235371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78410023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060550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2754468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092264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2048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7298586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994489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6804671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24088867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1083668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8578199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540589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5887844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8031454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4283865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287119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48521974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32554984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47328430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2413441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79926506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68410511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08640707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6985511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12862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6100030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249831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49738555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44675176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0093897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4537606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513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03585435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1618924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1910127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49856665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45285833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67169233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222889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30062801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53401749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1706458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48615590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644377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15555382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6388640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47809851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631088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3974589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66165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302251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316481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68518402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1834462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716245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15116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1147541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524271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9490410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70009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614085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39033142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7384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207001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7454743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881442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7578576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435124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1485772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3047006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07138187"/>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16029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0511601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735746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300687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501640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7961806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6335464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006179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0804892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1891131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899841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9035373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8173869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6207572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1375366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487457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5466626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271225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5108534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184682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7239216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8218249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2223758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8404660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664831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57110871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29130802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20418824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65924179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3425339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917805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21979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9085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9038125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5936416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067791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7369725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0645043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1074155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0680356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0679191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623078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39887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587869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2452100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1355689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0026965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5412289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1671584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7311760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7357625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8763554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3037223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0373851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41503103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899097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0131501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0796008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66463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024195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9074961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6911608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334665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81062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5535714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939065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6529950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03743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771510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718526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552819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5551493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2761724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80112081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42715532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7083721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34371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8576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22349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18914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199580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94268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60768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64475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23918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805669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21408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16478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90579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3349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617779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37701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726113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97341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05185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42126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00146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58202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02754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50810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268329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010664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09578088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23338503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3158791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85193952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29229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34988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965785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81684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940433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61339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833748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8485755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26150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04234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648163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011858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7868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26591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33101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2842112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3665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350449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316633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7308075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90189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48782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10884</TotalTime>
  <Words>15907</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of Leicester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2025-08-05T13:24:39Z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